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43" r:id="rId4"/>
    <p:sldId id="355" r:id="rId5"/>
    <p:sldId id="358" r:id="rId6"/>
    <p:sldId id="346" r:id="rId7"/>
    <p:sldId id="348" r:id="rId8"/>
    <p:sldId id="350" r:id="rId9"/>
    <p:sldId id="351" r:id="rId10"/>
    <p:sldId id="342" r:id="rId11"/>
    <p:sldId id="356" r:id="rId12"/>
    <p:sldId id="352" r:id="rId13"/>
    <p:sldId id="353" r:id="rId14"/>
    <p:sldId id="359" r:id="rId15"/>
    <p:sldId id="354" r:id="rId16"/>
    <p:sldId id="368" r:id="rId17"/>
    <p:sldId id="367" r:id="rId18"/>
    <p:sldId id="366" r:id="rId19"/>
    <p:sldId id="365" r:id="rId20"/>
    <p:sldId id="361" r:id="rId21"/>
    <p:sldId id="372" r:id="rId22"/>
    <p:sldId id="371" r:id="rId23"/>
    <p:sldId id="370" r:id="rId24"/>
    <p:sldId id="36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B05"/>
    <a:srgbClr val="F9F2E7"/>
    <a:srgbClr val="EFE6DA"/>
    <a:srgbClr val="F0E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16756-F86D-44CF-8520-3964885C2A58}" v="26" dt="2026-06-21T04:16:31.8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F424F-AD3D-808B-72DF-5CC745722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1F711-5587-08ED-F9E4-272B2BA62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C0C60-2DB2-139F-D495-D6A135D4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99329-0741-3F50-8BC4-AC133AB2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4C2DF-F212-0D61-FDF8-5FB2F1786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7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2FD6-86F3-D1E6-9685-C7F671EA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FDDB9-E576-EBB9-DBD1-F704CA1C2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6C031-4B7D-F4D8-8909-7BEFF19A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C4002-6582-A5AB-FDFC-37A572DE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6F58A-6AB1-8691-8567-3E902CE0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36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89CE-C5D1-4DAC-4415-C11DA619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7BB7C-3476-0744-3925-49B005B15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CD16B-07D8-2EFD-FF59-C2FD4F8AF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C082C-718D-043F-F78C-F04606434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409FD-C89C-999C-7EA0-3BF35D62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93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5B988-AC74-B536-6CD2-9E8B5F504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FD28A-0042-BDBA-CECC-975519D88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53590-9B7A-DAAE-9109-9036D2644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DD986-3A98-56C2-B68F-1507A864E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E6E95-C761-45A9-C34D-FD13B6234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922C1-EB46-D6CA-E0D3-3979977A7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53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24603-3C8B-E05B-E679-7C36D2AD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06A43-776E-7CC8-C982-2C65CC6D9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97CE88-3BC3-DF02-8D26-DAB13BE19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40DE10-8906-D91A-CC78-AD2C8286A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9DCA5B-FF83-0764-17CC-FAE2703E3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5BEC54-B8A0-88F6-2633-96CA7ECD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A5CC77-B25E-22CF-50A4-FEFCF9E3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C720CB-BF97-D839-C883-2F5D1216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74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E004-4709-3AD7-7A1B-2D601400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AC098-4BA8-CADB-CA73-B1BC52AD2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7038CA-FD64-0A7F-43DF-30E2668D0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79936-F193-3430-E3F2-A7F0E7AE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72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B359A5-55F1-37AD-0ED6-16E6B4125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86EE39-26C9-3D6D-0A21-53E331FE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8D237-8B31-776F-F93C-76926D289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7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CF5D-73CC-81F4-C0F8-618748981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2BBA1-FDF5-6749-371E-1B83CA631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1D9A2-A365-7024-0C80-8817FBF33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A631E-BC50-8B2F-3EA1-8FDCCE97C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5F233-AB48-0439-0CDD-FB2E00E7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CA053-AAC0-B96F-B8DF-5EA531CA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86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2FF3-C28A-50C4-B5E3-E93606C0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00617-D432-180A-3667-C321BCDAE1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79F8E-B4EA-F667-200A-92DD137EF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5EBA5-6754-9BC2-AAA5-AE9C529DE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1ED55-76E4-97F3-CA1C-CCCE8863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75B5E-1189-5161-5620-091F155D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11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C35A-32E2-74C5-ED86-1D55B95E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2587E-1814-6C18-D102-FCC15C5AB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608D-8E71-3402-28A8-6A688385E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CDCD1-DABF-61EF-B40F-9481B2CC2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D307D-7077-521B-A112-51A2266CD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994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B38364-0622-D5ED-06EE-30FC87CB46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200BE-AF11-67EB-300C-CAB1B0E31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8D496-FE73-B57E-2412-B8950C97C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4E4A5-08F6-C1DC-9BD6-25CB6ECC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087CC-6100-DDA6-A766-BEEF0A4D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814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33ADA-44C4-82AA-D6C2-8EC5D3DF2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82363-202B-12F8-463E-C42852C2DB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BD189-2808-6E4E-A6F0-4C62A687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37D91-B852-5451-A537-0C394378C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40F15-8597-E8C5-1C89-BC4A83143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591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33E0-E32E-535C-3F3C-B5AC9302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5B44B-F82D-2F3A-ECE4-D3B01661F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2C476-52A6-03F7-CE49-F5FB15D83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EC1B8-7EB4-77E7-58D9-F250CCA95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62C6C-2312-C3BF-39EB-52DEBD198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58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360D0-9718-1B2A-8DB3-96A8BD15E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856B5-A3F5-359E-FD07-AA2BCF1AE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ED4F5-B381-B68E-EE85-110581714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887E9-CEC5-E3DA-A8B4-66D349818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BD8FF-591F-A848-7ACB-6C1C9842D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115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2DD1-49EC-4F2B-18EC-37D9E8920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160AC-E09A-FB0A-A84A-488EF446DF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7EFCFA-22CE-C40F-91BE-E746C9DBB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B59BB-1C24-93C3-95A8-B8879171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A2201A-4109-F8C6-F841-6963E4F49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950499-F4BD-D150-E4C6-B1BED1EBA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910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2AB4A-BFAE-C3D3-3F35-D094EDB2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4CF76-EF2F-EC4F-D22B-E6DA31D1D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9E99E-52B3-E44D-F1E2-96F14EC6BA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723627-B189-53BF-5B93-8A3106570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311BAF-16D0-FE4F-A26B-6395318FC6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CFB9DE-23E9-4457-E4AA-B3049FFF4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3D2086-AF23-511C-5D34-91B5854FC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559FD2-567E-AC70-6133-B402F96F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300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2DC6D-601D-EEDB-2CB6-D62DE7BD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2C99BF-DBFA-683F-3F1B-29DCD41E5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ACBF96-5898-B66D-48B2-D34BA6AF6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4B556-E886-7B50-F7E2-3EC01AD7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005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00641A-089D-36A9-890B-C602149C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D4C657-E33B-E84E-5E90-8FA56B9D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A5D06-6F9F-A855-4509-C418FD93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592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9D223-74D0-8858-0198-030859FEB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E97-62B8-117E-D2D9-148CA2FA4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3C085-7976-CD6C-6603-096FD09F7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17119-2A03-F1B4-F245-577ED661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1347D-2365-89AF-4C80-C1847F18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02E84-D030-66E2-F4B4-953B173A2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535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E34E8-FE4D-F545-7243-B24119172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8970E4-69AD-FDE0-30B9-D9D20870BF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855BA-5156-41C6-A42A-9FDCF9D8A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67542B-C1FA-D8FB-266A-7486867C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9C1C9-721B-A849-4EBA-3BAD006F1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47DB4-42A9-09BA-12B3-4118A8BE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826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5FCF-816E-2FF5-725E-71332636F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6E8C7D-BF58-87CA-2844-9DF311F40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3F63C-C15E-FE01-C959-F1248B2A9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975D-951A-B2FA-1ECB-DD413EF3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3ECF2-1B20-A8BE-A2EE-D3F4CA304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534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7926C2-B9B2-94A9-8E2B-FDBA65ED86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F011F1-E86B-F0C8-994B-174F277663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5EA34-35E9-9684-3E71-71282A635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F1849-7A9B-5FBB-D661-566EDE8B9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38AF3-FE5E-BECE-FBCF-D4FF4C58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73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6779E7-E75F-59C0-9D80-2077CF778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75A7A-16B6-3E8E-D07E-BC0C458F6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D766B-071F-F764-7CAA-BB251C94BB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2735BA-5845-46FC-B307-EEA453C09FC8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B785F-FB86-834F-A049-128BA6133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147E3-595C-6EFE-AFAA-223440DF2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59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A04F25-8F17-7EA4-FD59-32C0308B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5C4A2-5676-9B55-E362-DB3CF16E8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84A04-B852-3F73-1891-7C0276DD11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71EDA5-B592-4A21-B539-78547A038F22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D95CD-A419-B698-5400-FEDE42E0B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E7C2F-5ACC-06DC-2B71-91579CCA4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1E48F2-C656-4205-8578-766A3D913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273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5864-4486-FFEB-8735-C9B52B9BC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5DFBB-9F3E-13F4-6FB4-64A38AA7DE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04EE09-D9D6-8753-4BF5-F5340A947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E8075-579F-25AA-30FF-97712FEFA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JEREMIAH 29:11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9D867-46F2-87E9-AD4F-CF7844EAD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i="1" dirty="0"/>
              <a:t>For I know the plans I have for you,” declares the Lord, “plans to prosper you and not to harm you, plans to give you hope and a future. </a:t>
            </a:r>
            <a:endParaRPr lang="en-GB" sz="4000" dirty="0"/>
          </a:p>
        </p:txBody>
      </p:sp>
      <p:pic>
        <p:nvPicPr>
          <p:cNvPr id="5" name="Picture 4" descr="Jeremiah 29:11">
            <a:extLst>
              <a:ext uri="{FF2B5EF4-FFF2-40B4-BE49-F238E27FC236}">
                <a16:creationId xmlns:a16="http://schemas.microsoft.com/office/drawing/2014/main" id="{AE6E656C-1258-7617-F21F-D015F4823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600" y="0"/>
            <a:ext cx="12246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3DF0F-4B46-16B5-A870-A39B86138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E54FE5-91EC-F454-6FC8-F75525D628A8}"/>
              </a:ext>
            </a:extLst>
          </p:cNvPr>
          <p:cNvSpPr/>
          <p:nvPr/>
        </p:nvSpPr>
        <p:spPr>
          <a:xfrm>
            <a:off x="435636" y="793821"/>
            <a:ext cx="11320728" cy="33239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VERY BEST THAT GOD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HAS PLANNED FOR YOU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 FOUND IN JESUS CHRIST</a:t>
            </a:r>
            <a:endParaRPr kumimoji="0" lang="en-GB" sz="70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86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E38B8-AC76-7987-2272-F641BBFC1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C340-0B59-2F73-7D90-43943FA5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DANIEL 9: A CONVERSATION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E2168312-43A2-3E57-6CB8-BD99E9EB34B2}"/>
              </a:ext>
            </a:extLst>
          </p:cNvPr>
          <p:cNvSpPr/>
          <p:nvPr/>
        </p:nvSpPr>
        <p:spPr>
          <a:xfrm>
            <a:off x="477230" y="1977458"/>
            <a:ext cx="5203371" cy="2903083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WHAT DANIEL SAYS TO GOD</a:t>
            </a:r>
          </a:p>
          <a:p>
            <a:pPr algn="ctr"/>
            <a:r>
              <a:rPr lang="en-GB" sz="3000" b="1" dirty="0"/>
              <a:t>(V.1-19)</a:t>
            </a:r>
          </a:p>
        </p:txBody>
      </p:sp>
    </p:spTree>
    <p:extLst>
      <p:ext uri="{BB962C8B-B14F-4D97-AF65-F5344CB8AC3E}">
        <p14:creationId xmlns:p14="http://schemas.microsoft.com/office/powerpoint/2010/main" val="358038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E587C-5F38-F424-CB10-AE3CFDD1A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7A91F-1F61-9621-490F-DFB99556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DANIEL 9: A CONVERSATION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788FF6A-D2B6-3F15-96AD-F96DB58ADAFD}"/>
              </a:ext>
            </a:extLst>
          </p:cNvPr>
          <p:cNvSpPr/>
          <p:nvPr/>
        </p:nvSpPr>
        <p:spPr>
          <a:xfrm>
            <a:off x="477230" y="1977458"/>
            <a:ext cx="5203371" cy="2903083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WHAT DANIEL SAYS TO GOD</a:t>
            </a:r>
          </a:p>
          <a:p>
            <a:pPr algn="ctr"/>
            <a:r>
              <a:rPr lang="en-GB" sz="3000" b="1" dirty="0"/>
              <a:t>(V.1-19)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5C4A50-E0EB-B033-1D08-5DC860DBB2B5}"/>
              </a:ext>
            </a:extLst>
          </p:cNvPr>
          <p:cNvSpPr/>
          <p:nvPr/>
        </p:nvSpPr>
        <p:spPr>
          <a:xfrm>
            <a:off x="6433893" y="1977457"/>
            <a:ext cx="5203371" cy="2903083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WHAT GOD SAYS TO DANIEL</a:t>
            </a:r>
          </a:p>
          <a:p>
            <a:pPr algn="ctr"/>
            <a:r>
              <a:rPr lang="en-GB" sz="3000" b="1" dirty="0"/>
              <a:t>(V.20-27)</a:t>
            </a:r>
          </a:p>
        </p:txBody>
      </p:sp>
    </p:spTree>
    <p:extLst>
      <p:ext uri="{BB962C8B-B14F-4D97-AF65-F5344CB8AC3E}">
        <p14:creationId xmlns:p14="http://schemas.microsoft.com/office/powerpoint/2010/main" val="1174604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63CE0-4675-747C-CB7A-A88F6FE13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A609B-8973-8E71-3F2E-3E4A107C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DANIEL 9: A CONVERSATION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E3D4E42F-EC15-A2BC-EC68-B6EAFCD15F2C}"/>
              </a:ext>
            </a:extLst>
          </p:cNvPr>
          <p:cNvSpPr/>
          <p:nvPr/>
        </p:nvSpPr>
        <p:spPr>
          <a:xfrm>
            <a:off x="477230" y="1977458"/>
            <a:ext cx="5203371" cy="2903083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WHAT DANIEL SAYS TO GOD</a:t>
            </a:r>
          </a:p>
          <a:p>
            <a:pPr algn="ctr"/>
            <a:r>
              <a:rPr lang="en-GB" sz="3000" b="1" dirty="0"/>
              <a:t>(V.1-19)</a:t>
            </a:r>
          </a:p>
        </p:txBody>
      </p:sp>
    </p:spTree>
    <p:extLst>
      <p:ext uri="{BB962C8B-B14F-4D97-AF65-F5344CB8AC3E}">
        <p14:creationId xmlns:p14="http://schemas.microsoft.com/office/powerpoint/2010/main" val="2305231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C2AFBD-8658-7C25-A2BF-14650F674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59AAAF13-9F4E-D4A6-1934-D756396DA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Prophecy Examined">
            <a:extLst>
              <a:ext uri="{FF2B5EF4-FFF2-40B4-BE49-F238E27FC236}">
                <a16:creationId xmlns:a16="http://schemas.microsoft.com/office/drawing/2014/main" id="{FB1FA67B-B5AB-83CF-2201-C3DB4B0BC7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" b="14835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09C794-96B0-C9DA-39C5-B1B960D569FF}"/>
              </a:ext>
            </a:extLst>
          </p:cNvPr>
          <p:cNvSpPr txBox="1"/>
          <p:nvPr/>
        </p:nvSpPr>
        <p:spPr>
          <a:xfrm>
            <a:off x="905256" y="1143501"/>
            <a:ext cx="9637776" cy="4509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en-GB" sz="4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whole country will become a desolate wasteland, and these nations will serve the king of Babylon seventy years</a:t>
            </a:r>
            <a:endParaRPr lang="en-GB" sz="4000" b="1" kern="1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</a:pPr>
            <a:endParaRPr lang="en-GB" sz="4000" b="1" kern="1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en-GB" sz="4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Jeremiah 25:11-12</a:t>
            </a:r>
          </a:p>
        </p:txBody>
      </p:sp>
    </p:spTree>
    <p:extLst>
      <p:ext uri="{BB962C8B-B14F-4D97-AF65-F5344CB8AC3E}">
        <p14:creationId xmlns:p14="http://schemas.microsoft.com/office/powerpoint/2010/main" val="2612746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B5D88F-F09A-25AE-AD52-511A03CFE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538CA0E-E311-0D3C-9A38-E8BC25F10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Prophecy Examined">
            <a:extLst>
              <a:ext uri="{FF2B5EF4-FFF2-40B4-BE49-F238E27FC236}">
                <a16:creationId xmlns:a16="http://schemas.microsoft.com/office/drawing/2014/main" id="{C16C7857-68E1-FE3B-4FA2-E46538A294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" b="14835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22312E-2B99-D3E3-B84E-1754463892EC}"/>
              </a:ext>
            </a:extLst>
          </p:cNvPr>
          <p:cNvSpPr txBox="1"/>
          <p:nvPr/>
        </p:nvSpPr>
        <p:spPr>
          <a:xfrm>
            <a:off x="932688" y="178879"/>
            <a:ext cx="9637776" cy="650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GB" sz="4000" b="1" dirty="0">
                <a:solidFill>
                  <a:schemeClr val="bg1"/>
                </a:solidFill>
              </a:rPr>
              <a:t>“When seventy years are completed for Babylon, I will come to you and fulfil my good promise to bring you back to this place.  </a:t>
            </a:r>
            <a:r>
              <a:rPr lang="en-GB" sz="4000" b="1" baseline="30000" dirty="0">
                <a:solidFill>
                  <a:schemeClr val="bg1"/>
                </a:solidFill>
              </a:rPr>
              <a:t> </a:t>
            </a:r>
            <a:r>
              <a:rPr lang="en-GB" sz="4000" b="1" dirty="0">
                <a:solidFill>
                  <a:schemeClr val="bg1"/>
                </a:solidFill>
              </a:rPr>
              <a:t>For I know the plans I have for you,” declares the Lord, “plans to prosper you and not to harm you, plans to give you hope and a future.”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endParaRPr lang="en-GB" sz="4000" b="1" kern="1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en-GB" sz="4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Jeremiah 29:10</a:t>
            </a:r>
            <a:r>
              <a:rPr lang="en-GB" sz="40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-11</a:t>
            </a:r>
            <a:endParaRPr lang="en-GB" sz="40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83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Short Review: A Close Shave (1995) – Feeling Animated">
            <a:extLst>
              <a:ext uri="{FF2B5EF4-FFF2-40B4-BE49-F238E27FC236}">
                <a16:creationId xmlns:a16="http://schemas.microsoft.com/office/drawing/2014/main" id="{4D67A3F7-D4FD-5B28-236C-AD1431F501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835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69F0CA-7D3D-358D-130F-C70FF903C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525FE516-9112-1BBF-7835-E32C21CFC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Prophecy Examined">
            <a:extLst>
              <a:ext uri="{FF2B5EF4-FFF2-40B4-BE49-F238E27FC236}">
                <a16:creationId xmlns:a16="http://schemas.microsoft.com/office/drawing/2014/main" id="{B3AB08DB-4A45-FD98-8FFF-0A9FBBF6BF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" b="14835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139238-B2CF-B87A-4D42-72284D3D9440}"/>
              </a:ext>
            </a:extLst>
          </p:cNvPr>
          <p:cNvSpPr txBox="1"/>
          <p:nvPr/>
        </p:nvSpPr>
        <p:spPr>
          <a:xfrm>
            <a:off x="932688" y="178879"/>
            <a:ext cx="9637776" cy="650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GB" sz="4000" b="1" dirty="0">
                <a:solidFill>
                  <a:schemeClr val="bg1"/>
                </a:solidFill>
              </a:rPr>
              <a:t>“When seventy years are completed for Babylon, I will come to you and fulfil my good promise to bring you back to this place.  </a:t>
            </a:r>
            <a:r>
              <a:rPr lang="en-GB" sz="4000" b="1" baseline="30000" dirty="0">
                <a:solidFill>
                  <a:schemeClr val="bg1"/>
                </a:solidFill>
              </a:rPr>
              <a:t> </a:t>
            </a:r>
            <a:r>
              <a:rPr lang="en-GB" sz="4000" b="1" dirty="0">
                <a:solidFill>
                  <a:schemeClr val="bg1"/>
                </a:solidFill>
              </a:rPr>
              <a:t>For I know the plans I have for you,” declares the Lord, “plans to prosper you and not to harm you, plans to give you hope and a future.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endParaRPr lang="en-GB" sz="4000" b="1" kern="1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en-GB" sz="4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Jeremiah 29:10</a:t>
            </a:r>
            <a:r>
              <a:rPr lang="en-GB" sz="40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-11</a:t>
            </a:r>
            <a:endParaRPr lang="en-GB" sz="40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29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93A53-5A0C-A68A-3C69-D2BC86ECE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5BD98-D9B1-6ACE-AE5C-CA5B76C3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DANIEL 9: A CONVERSATION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B470AD6C-712F-40CB-B40E-E69D3A2A5901}"/>
              </a:ext>
            </a:extLst>
          </p:cNvPr>
          <p:cNvSpPr/>
          <p:nvPr/>
        </p:nvSpPr>
        <p:spPr>
          <a:xfrm>
            <a:off x="477230" y="1977458"/>
            <a:ext cx="5203371" cy="2903083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WHAT DANIEL SAYS TO GOD</a:t>
            </a:r>
          </a:p>
          <a:p>
            <a:pPr algn="ctr"/>
            <a:r>
              <a:rPr lang="en-GB" sz="3000" b="1" dirty="0"/>
              <a:t>(V.1-19)</a:t>
            </a:r>
          </a:p>
        </p:txBody>
      </p:sp>
    </p:spTree>
    <p:extLst>
      <p:ext uri="{BB962C8B-B14F-4D97-AF65-F5344CB8AC3E}">
        <p14:creationId xmlns:p14="http://schemas.microsoft.com/office/powerpoint/2010/main" val="3255045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D4BC5-BB0B-0157-AD7D-13C3FA561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0CB1F-A3DD-FC0C-80B2-6DED37A46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DANIEL 9: A CONVERSATION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5A41E46-D54F-420C-15E3-FE80C51A1604}"/>
              </a:ext>
            </a:extLst>
          </p:cNvPr>
          <p:cNvSpPr/>
          <p:nvPr/>
        </p:nvSpPr>
        <p:spPr>
          <a:xfrm>
            <a:off x="6433893" y="1977457"/>
            <a:ext cx="5203371" cy="2903083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WHAT GOD SAYS TO DANIEL</a:t>
            </a:r>
          </a:p>
          <a:p>
            <a:pPr algn="ctr"/>
            <a:r>
              <a:rPr lang="en-GB" sz="3000" b="1" dirty="0"/>
              <a:t>(V.20-27)</a:t>
            </a:r>
          </a:p>
        </p:txBody>
      </p:sp>
    </p:spTree>
    <p:extLst>
      <p:ext uri="{BB962C8B-B14F-4D97-AF65-F5344CB8AC3E}">
        <p14:creationId xmlns:p14="http://schemas.microsoft.com/office/powerpoint/2010/main" val="3810993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325AA-83B6-044B-C18A-01869B593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B863C1-3DA6-37CA-5834-E6B047FAAFD8}"/>
              </a:ext>
            </a:extLst>
          </p:cNvPr>
          <p:cNvSpPr/>
          <p:nvPr/>
        </p:nvSpPr>
        <p:spPr>
          <a:xfrm>
            <a:off x="435636" y="793821"/>
            <a:ext cx="11320728" cy="33239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VERY BEST THAT GOD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HAS PLANNED FOR YOU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 FOUND IN JESUS CHRIST</a:t>
            </a:r>
            <a:endParaRPr kumimoji="0" lang="en-GB" sz="70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708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D1710-9D81-69AA-45AE-4FB16BCA9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9F958D-5E60-9377-7B65-821827DA23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407687"/>
              </p:ext>
            </p:extLst>
          </p:nvPr>
        </p:nvGraphicFramePr>
        <p:xfrm>
          <a:off x="488414" y="187287"/>
          <a:ext cx="11215172" cy="3603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Seventy Sevens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A long time/490 years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42839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3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1477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3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0649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3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81695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798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061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620CE-E302-B271-83F9-805014A66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C7AEED-13FA-483B-05DE-04F22C714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276034"/>
              </p:ext>
            </p:extLst>
          </p:nvPr>
        </p:nvGraphicFramePr>
        <p:xfrm>
          <a:off x="488414" y="187287"/>
          <a:ext cx="11215172" cy="3448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Seventy Sevens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A long time/490 years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42839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6 outcomes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Jesus’ work on the cross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1477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0649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81695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798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671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2233E-E0C6-CC99-306C-B3589571A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D196F9-3BBC-0E27-9F12-0A4413538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345886"/>
              </p:ext>
            </p:extLst>
          </p:nvPr>
        </p:nvGraphicFramePr>
        <p:xfrm>
          <a:off x="488414" y="187287"/>
          <a:ext cx="11215172" cy="39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Seventy Sevens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A long time/490 years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42839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6 outcomes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Jesus’ work on the cross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1477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word going out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(v.25)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decree from Artaxerxes I (458 BC)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0649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81695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798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200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95FEE-F203-B307-7083-4A6CC65FE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2E2C76-1516-0C83-79F0-A27C38983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860602"/>
              </p:ext>
            </p:extLst>
          </p:nvPr>
        </p:nvGraphicFramePr>
        <p:xfrm>
          <a:off x="488414" y="187287"/>
          <a:ext cx="11215172" cy="400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Seventy Sevens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A long time/490 years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42839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6 outcomes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Jesus’ work on the cross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1477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word going out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(v.25)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decree from Artaxerxes I (458 BC)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0649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anointed one, ruler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(v.25)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Messiah (Jesus Christ)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81695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798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911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8AD3A-9ADA-C836-6836-5FED75728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DEAA39D-5339-644B-C38D-D9B119491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744456"/>
              </p:ext>
            </p:extLst>
          </p:nvPr>
        </p:nvGraphicFramePr>
        <p:xfrm>
          <a:off x="488414" y="187287"/>
          <a:ext cx="11215172" cy="4975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Seventy Sevens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A long time/490 years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42839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6 outcomes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(v.24)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Jesus’ work on the cross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1477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word going out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(v.25)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decree from Artaxerxes I (458 BC)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0649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anointed one, ruler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(v.25)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Messiah (Jesus Christ)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81695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69 sevens/483 years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(v.25)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time between </a:t>
                      </a:r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Artaxerxes I and the coming of the Messiah (</a:t>
                      </a:r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AD 27?)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798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792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CF56D-2603-C182-60D6-BA3DA10E1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A80F5B-2B6C-B6D2-1F60-20D56A9A0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282737"/>
              </p:ext>
            </p:extLst>
          </p:nvPr>
        </p:nvGraphicFramePr>
        <p:xfrm>
          <a:off x="488414" y="187287"/>
          <a:ext cx="11215172" cy="2323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Anointed One will be put to death and will have nothing </a:t>
                      </a:r>
                      <a:r>
                        <a:rPr lang="en-GB" sz="3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(v.26)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Jesus’ death on the cross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670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4197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CD36F-9D0E-E072-64CF-793C75166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3AA97E-C7B6-C201-462C-9C21BFB9F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973978"/>
              </p:ext>
            </p:extLst>
          </p:nvPr>
        </p:nvGraphicFramePr>
        <p:xfrm>
          <a:off x="488414" y="187287"/>
          <a:ext cx="11215172" cy="3329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Anointed One will be put to death and will have nothing </a:t>
                      </a:r>
                      <a:r>
                        <a:rPr lang="en-GB" sz="3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(v.26)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Jesus’ death on the cross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670380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destruction of the city and the sanctuary </a:t>
                      </a:r>
                      <a:r>
                        <a:rPr lang="en-GB" sz="3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(v.26)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fall of Jerusalem (AD 70) by Nero’s army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4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784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3C3C3-E26D-E598-1147-C3D235F4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2E6B20D-2FDE-E8D8-6968-478827298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964342"/>
              </p:ext>
            </p:extLst>
          </p:nvPr>
        </p:nvGraphicFramePr>
        <p:xfrm>
          <a:off x="488414" y="187287"/>
          <a:ext cx="11215172" cy="479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Anointed One will be put to death and will have nothing </a:t>
                      </a:r>
                      <a:r>
                        <a:rPr lang="en-GB" sz="3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(v.26)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Jesus’ death on the cross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670380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3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destruction of the city and the sanctuary </a:t>
                      </a:r>
                      <a:r>
                        <a:rPr lang="en-GB" sz="3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(v.26)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The fall of Jerusalem (AD 70) by Nero’s army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48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He will  confirm a covenant </a:t>
                      </a:r>
                      <a:r>
                        <a:rPr lang="en-GB" sz="3000" b="1" dirty="0">
                          <a:solidFill>
                            <a:schemeClr val="tx1"/>
                          </a:solidFill>
                        </a:rPr>
                        <a:t>(v.27)</a:t>
                      </a:r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000" dirty="0">
                          <a:solidFill>
                            <a:schemeClr val="tx1"/>
                          </a:solidFill>
                        </a:rPr>
                        <a:t>Jesus’ new covenant (Luke 22:20)</a:t>
                      </a:r>
                    </a:p>
                    <a:p>
                      <a:endParaRPr lang="en-GB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582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258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CDDA8-B7E0-D3D2-48BF-D62493721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C027A9-462E-4F08-4444-9294A5A10F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923116"/>
              </p:ext>
            </p:extLst>
          </p:nvPr>
        </p:nvGraphicFramePr>
        <p:xfrm>
          <a:off x="488414" y="187287"/>
          <a:ext cx="11215172" cy="465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7586">
                  <a:extLst>
                    <a:ext uri="{9D8B030D-6E8A-4147-A177-3AD203B41FA5}">
                      <a16:colId xmlns:a16="http://schemas.microsoft.com/office/drawing/2014/main" val="159191995"/>
                    </a:ext>
                  </a:extLst>
                </a:gridCol>
                <a:gridCol w="5607586">
                  <a:extLst>
                    <a:ext uri="{9D8B030D-6E8A-4147-A177-3AD203B41FA5}">
                      <a16:colId xmlns:a16="http://schemas.microsoft.com/office/drawing/2014/main" val="2755579657"/>
                    </a:ext>
                  </a:extLst>
                </a:gridCol>
              </a:tblGrid>
              <a:tr h="860470">
                <a:tc>
                  <a:txBody>
                    <a:bodyPr/>
                    <a:lstStyle/>
                    <a:p>
                      <a:r>
                        <a:rPr lang="en-GB" sz="2500" dirty="0">
                          <a:solidFill>
                            <a:schemeClr val="tx1"/>
                          </a:solidFill>
                        </a:rPr>
                        <a:t>PHRASE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5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8926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2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Anointed One will be put to death and will have nothing </a:t>
                      </a:r>
                      <a:r>
                        <a:rPr lang="en-GB" sz="2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(v.26)</a:t>
                      </a:r>
                      <a:endParaRPr lang="en-GB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500" dirty="0">
                          <a:solidFill>
                            <a:schemeClr val="tx1"/>
                          </a:solidFill>
                        </a:rPr>
                        <a:t>Jesus’ death on the cross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670380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r>
                        <a:rPr lang="en-GB" sz="2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destruction of the city and the sanctuary </a:t>
                      </a:r>
                      <a:r>
                        <a:rPr lang="en-GB" sz="2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(v.26)</a:t>
                      </a:r>
                      <a:endParaRPr lang="en-GB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500" dirty="0">
                          <a:solidFill>
                            <a:schemeClr val="tx1"/>
                          </a:solidFill>
                        </a:rPr>
                        <a:t>The fall of Jerusalem (AD 70) by Nero’s army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48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500" dirty="0">
                          <a:solidFill>
                            <a:schemeClr val="tx1"/>
                          </a:solidFill>
                        </a:rPr>
                        <a:t>He will  confirm a covenant </a:t>
                      </a:r>
                      <a:r>
                        <a:rPr lang="en-GB" sz="2500" b="1" dirty="0">
                          <a:solidFill>
                            <a:schemeClr val="tx1"/>
                          </a:solidFill>
                        </a:rPr>
                        <a:t>(v.27)</a:t>
                      </a:r>
                      <a:endParaRPr lang="en-GB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500" dirty="0">
                          <a:solidFill>
                            <a:schemeClr val="tx1"/>
                          </a:solidFill>
                        </a:rPr>
                        <a:t>Jesus’ new covenant (Luke 22:20)</a:t>
                      </a:r>
                    </a:p>
                    <a:p>
                      <a:endParaRPr lang="en-GB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582741"/>
                  </a:ext>
                </a:extLst>
              </a:tr>
              <a:tr h="860470">
                <a:tc>
                  <a:txBody>
                    <a:bodyPr/>
                    <a:lstStyle/>
                    <a:p>
                      <a:r>
                        <a:rPr lang="en-GB" sz="2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at the temple he will set up an abomination that causes desolation </a:t>
                      </a:r>
                      <a:r>
                        <a:rPr lang="en-GB" sz="25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(v.27)</a:t>
                      </a:r>
                      <a:endParaRPr lang="en-GB" sz="2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500" dirty="0">
                          <a:solidFill>
                            <a:schemeClr val="tx1"/>
                          </a:solidFill>
                        </a:rPr>
                        <a:t>Nero’s destruction of the temple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5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730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A9FCF-F0A8-F7E5-974B-D15A0A70E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67B206-2B57-D278-4AB0-42CA1265879F}"/>
              </a:ext>
            </a:extLst>
          </p:cNvPr>
          <p:cNvSpPr/>
          <p:nvPr/>
        </p:nvSpPr>
        <p:spPr>
          <a:xfrm>
            <a:off x="435636" y="793821"/>
            <a:ext cx="11320728" cy="33239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VERY BEST THAT GOD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HAS PLANNED FOR YOU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 FOUND IN JESUS CHRIST</a:t>
            </a:r>
            <a:endParaRPr kumimoji="0" lang="en-GB" sz="70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296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10606</TotalTime>
  <Words>784</Words>
  <Application>Microsoft Office PowerPoint</Application>
  <PresentationFormat>Widescreen</PresentationFormat>
  <Paragraphs>105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1_Office Theme</vt:lpstr>
      <vt:lpstr>PowerPoint Presentation</vt:lpstr>
      <vt:lpstr>JEREMIAH 29:11</vt:lpstr>
      <vt:lpstr>PowerPoint Presentation</vt:lpstr>
      <vt:lpstr>DANIEL 9: A CONVERSATION</vt:lpstr>
      <vt:lpstr>DANIEL 9: A CONVERSATION</vt:lpstr>
      <vt:lpstr>DANIEL 9: A CONVERSATION</vt:lpstr>
      <vt:lpstr>PowerPoint Presentation</vt:lpstr>
      <vt:lpstr>PowerPoint Presentation</vt:lpstr>
      <vt:lpstr>PowerPoint Presentation</vt:lpstr>
      <vt:lpstr>PowerPoint Presentation</vt:lpstr>
      <vt:lpstr>DANIEL 9: A CONVERSATION</vt:lpstr>
      <vt:lpstr>DANIEL 9: A CONVERSATION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Halpin</dc:creator>
  <cp:lastModifiedBy>Daniel Halpin</cp:lastModifiedBy>
  <cp:revision>7</cp:revision>
  <dcterms:created xsi:type="dcterms:W3CDTF">2026-04-24T07:54:02Z</dcterms:created>
  <dcterms:modified xsi:type="dcterms:W3CDTF">2026-06-21T19:53:08Z</dcterms:modified>
</cp:coreProperties>
</file>